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jEQDxWOirQ0YBllxiz8oO0xLdb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a6de65a2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a6de65a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a6de65a2a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a6de65a2a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ea6de65a2a_0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ea6de65a2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padlet.com/alejandramorales12/dfrceont068yj19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2.jpg"/><Relationship Id="rId5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8.png"/><Relationship Id="rId8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PE"/>
              <a:t>AQUÍ ENCUENTRAN EL LINK AL PADLET CON EL TRABAJO DE CADA GRUPO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</a:pPr>
            <a:r>
              <a:rPr lang="es-PE" u="sng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https://padlet.com/alejandramorales12/dfrceont068yj19s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gea6de65a2a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36500" y="121888"/>
            <a:ext cx="2795200" cy="6614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ea6de65a2a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84325" y="409313"/>
            <a:ext cx="2623350" cy="6039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ea6de65a2a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2085" y="0"/>
            <a:ext cx="269498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gea6de65a2a_0_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825" y="0"/>
            <a:ext cx="23287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ea6de65a2a_0_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9375" y="0"/>
            <a:ext cx="2328703" cy="5115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ea6de65a2a_0_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11922" y="0"/>
            <a:ext cx="2122422" cy="6858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ea6de65a2a_0_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05572" y="5115627"/>
            <a:ext cx="2328703" cy="1638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ea6de65a2a_0_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019500" y="0"/>
            <a:ext cx="1965875" cy="3550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ea6de65a2a_0_2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9978350" y="0"/>
            <a:ext cx="196588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a6de65a2a_0_4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ea6de65a2a_0_4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2021-09-02T20:47:06Z</dcterms:created>
  <dc:creator>Propietario</dc:creator>
</cp:coreProperties>
</file>